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31"/>
  </p:normalViewPr>
  <p:slideViewPr>
    <p:cSldViewPr snapToGrid="0" snapToObjects="1">
      <p:cViewPr>
        <p:scale>
          <a:sx n="125" d="100"/>
          <a:sy n="125" d="100"/>
        </p:scale>
        <p:origin x="-496" y="-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1211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7455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53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2890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5345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8268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8464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608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8528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2713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8478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49CF05-5803-884B-9722-81D31BE56583}" type="datetimeFigureOut">
              <a:rPr lang="en-US" smtClean="0"/>
              <a:t>11/6/16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C35F21-A5C4-2E49-B51F-14A4E4707E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07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5" Type="http://schemas.openxmlformats.org/officeDocument/2006/relationships/image" Target="../media/image4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4176" y="2633906"/>
            <a:ext cx="5386384" cy="397321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747" y="2579042"/>
            <a:ext cx="2788854" cy="3909715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6626" y="192384"/>
            <a:ext cx="2804108" cy="21844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4649" y="499036"/>
            <a:ext cx="4928848" cy="1695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169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529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Calibri Light</vt:lpstr>
      <vt:lpstr>Arial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Anubhav Jain</dc:creator>
  <cp:lastModifiedBy>Anubhav Jain</cp:lastModifiedBy>
  <cp:revision>2</cp:revision>
  <dcterms:created xsi:type="dcterms:W3CDTF">2016-11-07T05:58:11Z</dcterms:created>
  <dcterms:modified xsi:type="dcterms:W3CDTF">2016-11-07T14:47:37Z</dcterms:modified>
</cp:coreProperties>
</file>

<file path=docProps/thumbnail.jpeg>
</file>